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</p:sldIdLst>
  <p:sldSz cx="12192000" cy="6858000"/>
  <p:notesSz cx="12192000" cy="6858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714" y="7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914400" y="2125980"/>
            <a:ext cx="10363200" cy="14401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828800" y="3840480"/>
            <a:ext cx="85344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4/1/2020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700" b="0" i="0">
                <a:solidFill>
                  <a:srgbClr val="B157D2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3700" b="0" i="0">
                <a:solidFill>
                  <a:srgbClr val="B157D2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4/1/2020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700" b="0" i="0">
                <a:solidFill>
                  <a:srgbClr val="B157D2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609600" y="1577340"/>
            <a:ext cx="530352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6278880" y="1577340"/>
            <a:ext cx="530352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4/1/2020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Onl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g object 17"/>
          <p:cNvSpPr/>
          <p:nvPr/>
        </p:nvSpPr>
        <p:spPr>
          <a:xfrm>
            <a:off x="9144" y="0"/>
            <a:ext cx="1166352" cy="2366772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g object 18"/>
          <p:cNvSpPr/>
          <p:nvPr/>
        </p:nvSpPr>
        <p:spPr>
          <a:xfrm>
            <a:off x="0" y="3549396"/>
            <a:ext cx="219456" cy="661415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bg object 19"/>
          <p:cNvSpPr/>
          <p:nvPr/>
        </p:nvSpPr>
        <p:spPr>
          <a:xfrm>
            <a:off x="0" y="4482084"/>
            <a:ext cx="242315" cy="2362200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bg object 20"/>
          <p:cNvSpPr/>
          <p:nvPr/>
        </p:nvSpPr>
        <p:spPr>
          <a:xfrm>
            <a:off x="224027" y="4867655"/>
            <a:ext cx="975844" cy="1990343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bg object 21"/>
          <p:cNvSpPr/>
          <p:nvPr/>
        </p:nvSpPr>
        <p:spPr>
          <a:xfrm>
            <a:off x="11371612" y="0"/>
            <a:ext cx="529304" cy="626363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bg object 22"/>
          <p:cNvSpPr/>
          <p:nvPr/>
        </p:nvSpPr>
        <p:spPr>
          <a:xfrm>
            <a:off x="11532107" y="5551932"/>
            <a:ext cx="507492" cy="1296923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bg object 23"/>
          <p:cNvSpPr/>
          <p:nvPr/>
        </p:nvSpPr>
        <p:spPr>
          <a:xfrm>
            <a:off x="11631168" y="4572"/>
            <a:ext cx="384048" cy="1725167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bg object 24"/>
          <p:cNvSpPr/>
          <p:nvPr/>
        </p:nvSpPr>
        <p:spPr>
          <a:xfrm>
            <a:off x="11440668" y="4867655"/>
            <a:ext cx="384048" cy="1981199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700" b="0" i="0">
                <a:solidFill>
                  <a:srgbClr val="B157D2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4/1/2020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4/1/2020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13" Type="http://schemas.openxmlformats.org/officeDocument/2006/relationships/image" Target="../media/image7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12" Type="http://schemas.openxmlformats.org/officeDocument/2006/relationships/image" Target="../media/image6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11" Type="http://schemas.openxmlformats.org/officeDocument/2006/relationships/image" Target="../media/image5.png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9.png"/><Relationship Id="rId10" Type="http://schemas.openxmlformats.org/officeDocument/2006/relationships/image" Target="../media/image4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3.png"/><Relationship Id="rId14" Type="http://schemas.openxmlformats.org/officeDocument/2006/relationships/image" Target="../media/image8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0" y="0"/>
            <a:ext cx="12192000" cy="6857999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g object 17"/>
          <p:cNvSpPr/>
          <p:nvPr/>
        </p:nvSpPr>
        <p:spPr>
          <a:xfrm>
            <a:off x="9144" y="0"/>
            <a:ext cx="1166352" cy="2366772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g object 18"/>
          <p:cNvSpPr/>
          <p:nvPr/>
        </p:nvSpPr>
        <p:spPr>
          <a:xfrm>
            <a:off x="0" y="3549396"/>
            <a:ext cx="219456" cy="661415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bg object 19"/>
          <p:cNvSpPr/>
          <p:nvPr/>
        </p:nvSpPr>
        <p:spPr>
          <a:xfrm>
            <a:off x="0" y="4482084"/>
            <a:ext cx="242315" cy="2362200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bg object 20"/>
          <p:cNvSpPr/>
          <p:nvPr/>
        </p:nvSpPr>
        <p:spPr>
          <a:xfrm>
            <a:off x="224027" y="4867655"/>
            <a:ext cx="975844" cy="1990343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bg object 21"/>
          <p:cNvSpPr/>
          <p:nvPr/>
        </p:nvSpPr>
        <p:spPr>
          <a:xfrm>
            <a:off x="11371612" y="0"/>
            <a:ext cx="529304" cy="626363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bg object 22"/>
          <p:cNvSpPr/>
          <p:nvPr/>
        </p:nvSpPr>
        <p:spPr>
          <a:xfrm>
            <a:off x="11532107" y="5551932"/>
            <a:ext cx="507492" cy="1296923"/>
          </a:xfrm>
          <a:prstGeom prst="rect">
            <a:avLst/>
          </a:prstGeom>
          <a:blipFill>
            <a:blip r:embed="rId1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bg object 23"/>
          <p:cNvSpPr/>
          <p:nvPr/>
        </p:nvSpPr>
        <p:spPr>
          <a:xfrm>
            <a:off x="11631168" y="4572"/>
            <a:ext cx="384048" cy="1725167"/>
          </a:xfrm>
          <a:prstGeom prst="rect">
            <a:avLst/>
          </a:prstGeom>
          <a:blipFill>
            <a:blip r:embed="rId1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bg object 24"/>
          <p:cNvSpPr/>
          <p:nvPr/>
        </p:nvSpPr>
        <p:spPr>
          <a:xfrm>
            <a:off x="11440668" y="4867655"/>
            <a:ext cx="384048" cy="1981199"/>
          </a:xfrm>
          <a:prstGeom prst="rect">
            <a:avLst/>
          </a:prstGeom>
          <a:blipFill>
            <a:blip r:embed="rId1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522090" y="510031"/>
            <a:ext cx="5146040" cy="589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700" b="0" i="0">
                <a:solidFill>
                  <a:srgbClr val="B157D2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043173" y="1071197"/>
            <a:ext cx="6102350" cy="141033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700" b="0" i="0">
                <a:solidFill>
                  <a:srgbClr val="B157D2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4145280" y="6377940"/>
            <a:ext cx="390144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609600" y="6377940"/>
            <a:ext cx="280416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4/1/2020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8778240" y="6377940"/>
            <a:ext cx="280416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g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g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g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g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g"/><Relationship Id="rId2" Type="http://schemas.openxmlformats.org/officeDocument/2006/relationships/image" Target="../media/image40.jp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13" Type="http://schemas.openxmlformats.org/officeDocument/2006/relationships/image" Target="../media/image21.jpg"/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12" Type="http://schemas.openxmlformats.org/officeDocument/2006/relationships/image" Target="../media/image20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4.png"/><Relationship Id="rId11" Type="http://schemas.openxmlformats.org/officeDocument/2006/relationships/image" Target="../media/image19.png"/><Relationship Id="rId5" Type="http://schemas.openxmlformats.org/officeDocument/2006/relationships/image" Target="../media/image13.png"/><Relationship Id="rId10" Type="http://schemas.openxmlformats.org/officeDocument/2006/relationships/image" Target="../media/image18.png"/><Relationship Id="rId4" Type="http://schemas.openxmlformats.org/officeDocument/2006/relationships/image" Target="../media/image12.png"/><Relationship Id="rId9" Type="http://schemas.openxmlformats.org/officeDocument/2006/relationships/image" Target="../media/image17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g"/><Relationship Id="rId2" Type="http://schemas.openxmlformats.org/officeDocument/2006/relationships/image" Target="../media/image42.jpg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7.jp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/>
          <p:nvPr/>
        </p:nvSpPr>
        <p:spPr>
          <a:xfrm>
            <a:off x="1295400" y="2481532"/>
            <a:ext cx="8915400" cy="382720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490855">
              <a:lnSpc>
                <a:spcPct val="137700"/>
              </a:lnSpc>
              <a:spcBef>
                <a:spcPts val="100"/>
              </a:spcBef>
              <a:tabLst>
                <a:tab pos="1523365" algn="l"/>
              </a:tabLst>
            </a:pPr>
            <a:r>
              <a:rPr lang="en-US" sz="2200" spc="45" dirty="0" smtClean="0">
                <a:solidFill>
                  <a:srgbClr val="FFFFFF"/>
                </a:solidFill>
                <a:latin typeface="Arial"/>
                <a:cs typeface="Arial"/>
              </a:rPr>
              <a:t>Subject:  English II  </a:t>
            </a:r>
          </a:p>
          <a:p>
            <a:pPr marL="12700" marR="490855">
              <a:lnSpc>
                <a:spcPct val="137700"/>
              </a:lnSpc>
              <a:spcBef>
                <a:spcPts val="100"/>
              </a:spcBef>
              <a:tabLst>
                <a:tab pos="1523365" algn="l"/>
              </a:tabLst>
            </a:pPr>
            <a:r>
              <a:rPr lang="en-US" sz="2200" spc="45" dirty="0" smtClean="0">
                <a:solidFill>
                  <a:srgbClr val="FFFFFF"/>
                </a:solidFill>
                <a:latin typeface="Arial"/>
                <a:cs typeface="Arial"/>
              </a:rPr>
              <a:t>Presented by: </a:t>
            </a:r>
            <a:r>
              <a:rPr lang="en-US" sz="2200" spc="45" dirty="0" err="1" smtClean="0">
                <a:solidFill>
                  <a:srgbClr val="FFFFFF"/>
                </a:solidFill>
                <a:latin typeface="Arial"/>
                <a:cs typeface="Arial"/>
              </a:rPr>
              <a:t>Talha</a:t>
            </a:r>
            <a:r>
              <a:rPr lang="en-US" sz="2200" spc="45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</a:p>
          <a:p>
            <a:pPr marL="12700" marR="490855">
              <a:lnSpc>
                <a:spcPct val="137700"/>
              </a:lnSpc>
              <a:spcBef>
                <a:spcPts val="100"/>
              </a:spcBef>
              <a:tabLst>
                <a:tab pos="1523365" algn="l"/>
              </a:tabLst>
            </a:pPr>
            <a:r>
              <a:rPr lang="en-US" sz="2200" spc="45" dirty="0" smtClean="0">
                <a:solidFill>
                  <a:srgbClr val="FFFFFF"/>
                </a:solidFill>
                <a:latin typeface="Arial"/>
                <a:cs typeface="Arial"/>
              </a:rPr>
              <a:t>Roll No:</a:t>
            </a:r>
          </a:p>
          <a:p>
            <a:pPr marL="12700" marR="490855">
              <a:lnSpc>
                <a:spcPct val="137700"/>
              </a:lnSpc>
              <a:spcBef>
                <a:spcPts val="100"/>
              </a:spcBef>
              <a:tabLst>
                <a:tab pos="1523365" algn="l"/>
              </a:tabLst>
            </a:pPr>
            <a:r>
              <a:rPr lang="en-US" sz="2200" spc="45" dirty="0" smtClean="0">
                <a:solidFill>
                  <a:srgbClr val="FFFFFF"/>
                </a:solidFill>
                <a:latin typeface="Arial"/>
                <a:cs typeface="Arial"/>
              </a:rPr>
              <a:t>Section: 2</a:t>
            </a:r>
            <a:r>
              <a:rPr lang="en-US" sz="2200" spc="45" baseline="30000" dirty="0" smtClean="0">
                <a:solidFill>
                  <a:srgbClr val="FFFFFF"/>
                </a:solidFill>
                <a:latin typeface="Arial"/>
                <a:cs typeface="Arial"/>
              </a:rPr>
              <a:t>nd</a:t>
            </a:r>
            <a:r>
              <a:rPr lang="en-US" sz="2200" spc="45" dirty="0" smtClean="0">
                <a:solidFill>
                  <a:srgbClr val="FFFFFF"/>
                </a:solidFill>
                <a:latin typeface="Arial"/>
                <a:cs typeface="Arial"/>
              </a:rPr>
              <a:t> semester (C) </a:t>
            </a:r>
            <a:endParaRPr lang="en-US" sz="2200" spc="45" dirty="0" smtClean="0">
              <a:solidFill>
                <a:srgbClr val="FFFFFF"/>
              </a:solidFill>
              <a:latin typeface="Arial"/>
              <a:cs typeface="Arial"/>
            </a:endParaRPr>
          </a:p>
          <a:p>
            <a:pPr marL="12700" marR="490855">
              <a:lnSpc>
                <a:spcPct val="137700"/>
              </a:lnSpc>
              <a:spcBef>
                <a:spcPts val="100"/>
              </a:spcBef>
              <a:tabLst>
                <a:tab pos="1523365" algn="l"/>
              </a:tabLst>
            </a:pPr>
            <a:r>
              <a:rPr sz="2200" spc="45" dirty="0" smtClean="0">
                <a:solidFill>
                  <a:srgbClr val="FFFFFF"/>
                </a:solidFill>
                <a:latin typeface="Arial"/>
                <a:cs typeface="Arial"/>
              </a:rPr>
              <a:t>Presented</a:t>
            </a:r>
            <a:r>
              <a:rPr lang="en-US" sz="2200" spc="4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n-US" sz="2200" spc="45" dirty="0" smtClean="0">
                <a:solidFill>
                  <a:srgbClr val="FFFFFF"/>
                </a:solidFill>
                <a:latin typeface="Arial"/>
                <a:cs typeface="Arial"/>
              </a:rPr>
              <a:t>To:</a:t>
            </a:r>
            <a:r>
              <a:rPr sz="2200" spc="130" dirty="0" smtClean="0">
                <a:solidFill>
                  <a:srgbClr val="FFFFFF"/>
                </a:solidFill>
                <a:latin typeface="Arial"/>
                <a:cs typeface="Arial"/>
              </a:rPr>
              <a:t>  </a:t>
            </a:r>
            <a:r>
              <a:rPr lang="en-US" sz="2200" b="1" spc="180" dirty="0" smtClean="0">
                <a:latin typeface="Arial Black" panose="020B0A04020102020204" pitchFamily="34" charset="0"/>
                <a:cs typeface="Arial"/>
              </a:rPr>
              <a:t>Ms. </a:t>
            </a:r>
            <a:r>
              <a:rPr lang="en-US" sz="2200" b="1" spc="180" dirty="0" err="1" smtClean="0">
                <a:latin typeface="Arial Black" panose="020B0A04020102020204" pitchFamily="34" charset="0"/>
                <a:cs typeface="Arial"/>
              </a:rPr>
              <a:t>Latiba</a:t>
            </a:r>
            <a:r>
              <a:rPr lang="en-US" sz="2200" b="1" spc="180" dirty="0" smtClean="0">
                <a:solidFill>
                  <a:srgbClr val="FF0000"/>
                </a:solidFill>
                <a:latin typeface="Arial Black" panose="020B0A04020102020204" pitchFamily="34" charset="0"/>
                <a:cs typeface="Arial"/>
              </a:rPr>
              <a:t> </a:t>
            </a:r>
            <a:endParaRPr lang="en-US" sz="2200" b="1" dirty="0">
              <a:latin typeface="Arial Black" panose="020B0A04020102020204" pitchFamily="34" charset="0"/>
              <a:cs typeface="Arial"/>
            </a:endParaRPr>
          </a:p>
          <a:p>
            <a:pPr marL="12700" marR="490855" algn="ctr">
              <a:lnSpc>
                <a:spcPct val="137700"/>
              </a:lnSpc>
              <a:spcBef>
                <a:spcPts val="100"/>
              </a:spcBef>
              <a:tabLst>
                <a:tab pos="1523365" algn="l"/>
              </a:tabLst>
            </a:pPr>
            <a:endParaRPr lang="en-US" sz="2200" spc="85" dirty="0" smtClean="0">
              <a:solidFill>
                <a:srgbClr val="FFFFFF"/>
              </a:solidFill>
              <a:latin typeface="Arial"/>
              <a:cs typeface="Arial"/>
            </a:endParaRPr>
          </a:p>
          <a:p>
            <a:pPr marL="12700" marR="490855" algn="ctr">
              <a:lnSpc>
                <a:spcPct val="137700"/>
              </a:lnSpc>
              <a:spcBef>
                <a:spcPts val="100"/>
              </a:spcBef>
              <a:tabLst>
                <a:tab pos="1523365" algn="l"/>
              </a:tabLst>
            </a:pPr>
            <a:r>
              <a:rPr lang="en-US" sz="2200" spc="85" dirty="0" smtClean="0">
                <a:solidFill>
                  <a:srgbClr val="FFFFFF"/>
                </a:solidFill>
                <a:latin typeface="Arial"/>
                <a:cs typeface="Arial"/>
              </a:rPr>
              <a:t>Department of LAW</a:t>
            </a:r>
            <a:endParaRPr sz="2200" dirty="0">
              <a:latin typeface="Arial"/>
              <a:cs typeface="Arial"/>
            </a:endParaRPr>
          </a:p>
          <a:p>
            <a:pPr marL="12700" marR="38735" algn="ctr">
              <a:lnSpc>
                <a:spcPct val="137700"/>
              </a:lnSpc>
              <a:spcBef>
                <a:spcPts val="15"/>
              </a:spcBef>
            </a:pPr>
            <a:r>
              <a:rPr sz="2200" spc="70" dirty="0" smtClean="0">
                <a:solidFill>
                  <a:srgbClr val="FFFFFF"/>
                </a:solidFill>
                <a:latin typeface="Arial"/>
                <a:cs typeface="Arial"/>
              </a:rPr>
              <a:t>  </a:t>
            </a:r>
            <a:r>
              <a:rPr lang="en-US" sz="2200" spc="15" dirty="0" smtClean="0">
                <a:solidFill>
                  <a:srgbClr val="FFFFFF"/>
                </a:solidFill>
                <a:latin typeface="Arial"/>
                <a:cs typeface="Arial"/>
              </a:rPr>
              <a:t>ISLAMIA UNIVERSITY</a:t>
            </a:r>
            <a:r>
              <a:rPr lang="en-US" sz="2200" spc="15" dirty="0" smtClean="0">
                <a:solidFill>
                  <a:srgbClr val="FFFFFF"/>
                </a:solidFill>
                <a:latin typeface="Arial"/>
                <a:cs typeface="Arial"/>
              </a:rPr>
              <a:t>,</a:t>
            </a:r>
            <a:r>
              <a:rPr lang="en-US" sz="2200" spc="1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n-US" sz="2200" spc="-210" dirty="0" smtClean="0">
                <a:solidFill>
                  <a:srgbClr val="FFFFFF"/>
                </a:solidFill>
                <a:latin typeface="Arial"/>
                <a:cs typeface="Arial"/>
              </a:rPr>
              <a:t>BWP</a:t>
            </a:r>
            <a:endParaRPr lang="en-US" sz="2200" dirty="0">
              <a:latin typeface="Arial"/>
              <a:cs typeface="Arial"/>
            </a:endParaRP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3810000" y="990600"/>
            <a:ext cx="5146040" cy="589280"/>
          </a:xfrm>
        </p:spPr>
        <p:txBody>
          <a:bodyPr/>
          <a:lstStyle/>
          <a:p>
            <a:r>
              <a:rPr 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USE OF INTERNET</a:t>
            </a:r>
            <a:endParaRPr lang="en-US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280415" y="254508"/>
            <a:ext cx="11670792" cy="635812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220979" y="236220"/>
            <a:ext cx="11750040" cy="646175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283463" y="220979"/>
            <a:ext cx="11692128" cy="640537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259079" y="237743"/>
            <a:ext cx="11658600" cy="6402323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224027" y="187452"/>
            <a:ext cx="11782044" cy="650290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234695" y="220979"/>
            <a:ext cx="11783568" cy="641908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271272" y="228600"/>
            <a:ext cx="11739372" cy="639927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257556" y="237743"/>
            <a:ext cx="11710416" cy="637641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234695" y="228600"/>
            <a:ext cx="11724132" cy="637794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3" name="object 3"/>
            <p:cNvSpPr/>
            <p:nvPr/>
          </p:nvSpPr>
          <p:spPr>
            <a:xfrm>
              <a:off x="219456" y="252984"/>
              <a:ext cx="5602224" cy="6352032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5914644" y="252984"/>
              <a:ext cx="6057900" cy="6352032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3" name="object 3"/>
            <p:cNvSpPr/>
            <p:nvPr/>
          </p:nvSpPr>
          <p:spPr>
            <a:xfrm>
              <a:off x="0" y="0"/>
              <a:ext cx="12192000" cy="6857999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1124711" y="4021835"/>
              <a:ext cx="190500" cy="188975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938783" y="0"/>
              <a:ext cx="1335531" cy="2708148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867155" y="4572"/>
              <a:ext cx="237744" cy="1089660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0" y="9144"/>
              <a:ext cx="524256" cy="4663439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562355" y="5480303"/>
              <a:ext cx="513588" cy="1373123"/>
            </a:xfrm>
            <a:prstGeom prst="rect">
              <a:avLst/>
            </a:prstGeom>
            <a:blipFill>
              <a:blip r:embed="rId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694944" y="4572"/>
              <a:ext cx="385572" cy="1740407"/>
            </a:xfrm>
            <a:prstGeom prst="rect">
              <a:avLst/>
            </a:prstGeom>
            <a:blipFill>
              <a:blip r:embed="rId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0" y="4881371"/>
              <a:ext cx="443484" cy="1958339"/>
            </a:xfrm>
            <a:prstGeom prst="rect">
              <a:avLst/>
            </a:prstGeom>
            <a:blipFill>
              <a:blip r:embed="rId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object 11"/>
            <p:cNvSpPr/>
            <p:nvPr/>
          </p:nvSpPr>
          <p:spPr>
            <a:xfrm>
              <a:off x="595883" y="4572"/>
              <a:ext cx="813816" cy="4026407"/>
            </a:xfrm>
            <a:prstGeom prst="rect">
              <a:avLst/>
            </a:prstGeom>
            <a:blipFill>
              <a:blip r:embed="rId1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" name="object 12"/>
            <p:cNvSpPr/>
            <p:nvPr/>
          </p:nvSpPr>
          <p:spPr>
            <a:xfrm>
              <a:off x="1319783" y="4867655"/>
              <a:ext cx="978819" cy="1990344"/>
            </a:xfrm>
            <a:prstGeom prst="rect">
              <a:avLst/>
            </a:prstGeom>
            <a:blipFill>
              <a:blip r:embed="rId1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object 13"/>
            <p:cNvSpPr/>
            <p:nvPr/>
          </p:nvSpPr>
          <p:spPr>
            <a:xfrm>
              <a:off x="504444" y="9144"/>
              <a:ext cx="833628" cy="6835139"/>
            </a:xfrm>
            <a:prstGeom prst="rect">
              <a:avLst/>
            </a:prstGeom>
            <a:blipFill>
              <a:blip r:embed="rId1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" name="object 14"/>
            <p:cNvSpPr/>
            <p:nvPr/>
          </p:nvSpPr>
          <p:spPr>
            <a:xfrm>
              <a:off x="1388363" y="1275588"/>
              <a:ext cx="9415272" cy="4293108"/>
            </a:xfrm>
            <a:prstGeom prst="rect">
              <a:avLst/>
            </a:prstGeom>
            <a:blipFill>
              <a:blip r:embed="rId1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3" name="object 3"/>
            <p:cNvSpPr/>
            <p:nvPr/>
          </p:nvSpPr>
          <p:spPr>
            <a:xfrm>
              <a:off x="225552" y="220979"/>
              <a:ext cx="5789676" cy="6402324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6015228" y="0"/>
              <a:ext cx="6067044" cy="6623304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974594" y="3490976"/>
            <a:ext cx="4312285" cy="11226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7200" spc="-395" dirty="0">
                <a:solidFill>
                  <a:srgbClr val="92D050"/>
                </a:solidFill>
                <a:latin typeface="Trebuchet MS"/>
                <a:cs typeface="Trebuchet MS"/>
              </a:rPr>
              <a:t>THANK</a:t>
            </a:r>
            <a:r>
              <a:rPr sz="7200" spc="-745" dirty="0">
                <a:solidFill>
                  <a:srgbClr val="92D050"/>
                </a:solidFill>
                <a:latin typeface="Trebuchet MS"/>
                <a:cs typeface="Trebuchet MS"/>
              </a:rPr>
              <a:t> </a:t>
            </a:r>
            <a:r>
              <a:rPr sz="7200" spc="-440" dirty="0">
                <a:solidFill>
                  <a:srgbClr val="92D050"/>
                </a:solidFill>
                <a:latin typeface="Trebuchet MS"/>
                <a:cs typeface="Trebuchet MS"/>
              </a:rPr>
              <a:t>YOU</a:t>
            </a:r>
            <a:endParaRPr sz="7200">
              <a:latin typeface="Trebuchet MS"/>
              <a:cs typeface="Trebuchet MS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217931" y="207263"/>
            <a:ext cx="11757660" cy="644956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216408" y="213359"/>
            <a:ext cx="11751564" cy="6477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251459" y="217931"/>
            <a:ext cx="11716512" cy="637946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3" name="object 3"/>
            <p:cNvSpPr/>
            <p:nvPr/>
          </p:nvSpPr>
          <p:spPr>
            <a:xfrm>
              <a:off x="0" y="6272783"/>
              <a:ext cx="12192000" cy="585216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0" y="0"/>
              <a:ext cx="12192000" cy="6411468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42671" y="0"/>
              <a:ext cx="12149328" cy="6320028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230124" y="225552"/>
            <a:ext cx="11687556" cy="641299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12192000" cy="685799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259079" y="216408"/>
            <a:ext cx="11777472" cy="625144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</TotalTime>
  <Words>37</Words>
  <Application>Microsoft Office PowerPoint</Application>
  <PresentationFormat>Widescreen</PresentationFormat>
  <Paragraphs>10</Paragraphs>
  <Slides>21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7" baseType="lpstr">
      <vt:lpstr>Arial</vt:lpstr>
      <vt:lpstr>Arial Black</vt:lpstr>
      <vt:lpstr>Calibri</vt:lpstr>
      <vt:lpstr>Times New Roman</vt:lpstr>
      <vt:lpstr>Trebuchet MS</vt:lpstr>
      <vt:lpstr>Office Theme</vt:lpstr>
      <vt:lpstr>USE OF INTERNET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THANK YOU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USE OF INTERNET AND WEBSITE</dc:title>
  <dc:creator>Grace</dc:creator>
  <cp:lastModifiedBy>Grace</cp:lastModifiedBy>
  <cp:revision>3</cp:revision>
  <dcterms:created xsi:type="dcterms:W3CDTF">2020-04-01T18:56:08Z</dcterms:created>
  <dcterms:modified xsi:type="dcterms:W3CDTF">2020-03-31T23:13:05Z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2019-05-02T00:00:00Z</vt:filetime>
  </property>
  <property fmtid="{D5CDD505-2E9C-101B-9397-08002B2CF9AE}" pid="3" name="Creator">
    <vt:lpwstr>Microsoft® PowerPoint® 2013</vt:lpwstr>
  </property>
  <property fmtid="{D5CDD505-2E9C-101B-9397-08002B2CF9AE}" pid="4" name="LastSaved">
    <vt:filetime>2020-04-01T00:00:00Z</vt:filetime>
  </property>
</Properties>
</file>